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2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7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9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1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2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8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3648-6B1F-4736-A90A-1D67D52BFB0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3A9D-88F5-4401-876E-433DB4B8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22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77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59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1780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5,50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hu-HU" sz="1200" b="1" dirty="0">
                <a:solidFill>
                  <a:srgbClr val="0070C0"/>
                </a:solidFill>
              </a:rPr>
              <a:t>EUR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1,90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hu-HU" sz="1200" b="1" dirty="0">
                <a:solidFill>
                  <a:srgbClr val="0070C0"/>
                </a:solidFill>
              </a:rPr>
              <a:t>EUR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4,5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780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6,90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hu-HU" sz="1200" b="1" dirty="0">
                <a:solidFill>
                  <a:srgbClr val="0070C0"/>
                </a:solidFill>
              </a:rPr>
              <a:t>EUR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2,44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hu-HU" sz="1200" b="1" dirty="0">
                <a:solidFill>
                  <a:srgbClr val="0070C0"/>
                </a:solidFill>
              </a:rPr>
              <a:t>EUR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5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12,4</a:t>
            </a:r>
            <a:r>
              <a:rPr lang="hu-H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u-HU" sz="1200" b="1" dirty="0">
                <a:solidFill>
                  <a:schemeClr val="bg1"/>
                </a:solidFill>
              </a:rPr>
              <a:t>EUR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4,34 </a:t>
            </a:r>
            <a:r>
              <a:rPr lang="hu-HU" sz="1200" b="1" dirty="0">
                <a:solidFill>
                  <a:schemeClr val="bg1"/>
                </a:solidFill>
              </a:rPr>
              <a:t>EUR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  <a:r>
              <a:rPr lang="hu-HU" b="1" dirty="0">
                <a:solidFill>
                  <a:schemeClr val="bg1"/>
                </a:solidFill>
              </a:rPr>
              <a:t>,5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0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Diavetítés a képernyőre (4:3 oldalarány)</PresentationFormat>
  <Paragraphs>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Marianna Fórizs</cp:lastModifiedBy>
  <cp:revision>3</cp:revision>
  <dcterms:created xsi:type="dcterms:W3CDTF">2016-08-10T07:47:47Z</dcterms:created>
  <dcterms:modified xsi:type="dcterms:W3CDTF">2020-03-21T12:52:28Z</dcterms:modified>
</cp:coreProperties>
</file>